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smtClean="0"/>
              <a:t> حاسب آلى </a:t>
            </a:r>
            <a:br>
              <a:rPr lang="ar-EG" dirty="0" smtClean="0"/>
            </a:br>
            <a:r>
              <a:rPr lang="ar-EG" dirty="0" smtClean="0"/>
              <a:t>المحاضرة الاولى من اسبوع الاجازة</a:t>
            </a:r>
            <a:br>
              <a:rPr lang="ar-EG" dirty="0" smtClean="0"/>
            </a:br>
            <a:r>
              <a:rPr lang="ar-EG" dirty="0" smtClean="0"/>
              <a:t>البوربوينت العروض التقديمية</a:t>
            </a:r>
            <a:endParaRPr lang="ar-EG" dirty="0"/>
          </a:p>
        </p:txBody>
      </p:sp>
      <p:sp>
        <p:nvSpPr>
          <p:cNvPr id="3" name="Subtitle 2"/>
          <p:cNvSpPr>
            <a:spLocks noGrp="1"/>
          </p:cNvSpPr>
          <p:nvPr>
            <p:ph type="subTitle" idx="1"/>
          </p:nvPr>
        </p:nvSpPr>
        <p:spPr/>
        <p:txBody>
          <a:bodyPr/>
          <a:lstStyle/>
          <a:p>
            <a:r>
              <a:rPr lang="ar-EG" dirty="0" smtClean="0"/>
              <a:t>الفرقة الثانية عام شعبة رياضيات وبيولوجى </a:t>
            </a:r>
          </a:p>
          <a:p>
            <a:r>
              <a:rPr lang="ar-EG" dirty="0" smtClean="0"/>
              <a:t>دكتورة رحاب يحيي</a:t>
            </a:r>
            <a:endParaRPr lang="ar-EG" dirty="0"/>
          </a:p>
        </p:txBody>
      </p:sp>
    </p:spTree>
    <p:extLst>
      <p:ext uri="{BB962C8B-B14F-4D97-AF65-F5344CB8AC3E}">
        <p14:creationId xmlns:p14="http://schemas.microsoft.com/office/powerpoint/2010/main" val="259114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28326"/>
          </a:xfrm>
        </p:spPr>
        <p:txBody>
          <a:bodyPr>
            <a:normAutofit fontScale="90000"/>
          </a:bodyPr>
          <a:lstStyle/>
          <a:p>
            <a:pPr algn="ctr"/>
            <a:r>
              <a:rPr lang="ar-EG" b="1" dirty="0">
                <a:effectLst/>
              </a:rPr>
              <a:t> العناصر التى تخص نافذة ملف العرض التقديمى</a:t>
            </a:r>
            <a:r>
              <a:rPr lang="ar-EG" dirty="0">
                <a:effectLst/>
              </a:rPr>
              <a:t/>
            </a:r>
            <a:br>
              <a:rPr lang="ar-EG" dirty="0">
                <a:effectLst/>
              </a:rPr>
            </a:br>
            <a:r>
              <a:rPr lang="ar-EG" dirty="0">
                <a:effectLst/>
              </a:rPr>
              <a:t/>
            </a:r>
            <a:br>
              <a:rPr lang="ar-EG" dirty="0">
                <a:effectLst/>
              </a:rPr>
            </a:br>
            <a:endParaRPr lang="ar-E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600200"/>
            <a:ext cx="6496050" cy="3867150"/>
          </a:xfrm>
        </p:spPr>
      </p:pic>
    </p:spTree>
    <p:extLst>
      <p:ext uri="{BB962C8B-B14F-4D97-AF65-F5344CB8AC3E}">
        <p14:creationId xmlns:p14="http://schemas.microsoft.com/office/powerpoint/2010/main" val="251365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smtClean="0"/>
              <a:t>تابع المحاضرة القادمة</a:t>
            </a:r>
          </a:p>
          <a:p>
            <a:endParaRPr lang="ar-EG" dirty="0"/>
          </a:p>
        </p:txBody>
      </p:sp>
    </p:spTree>
    <p:extLst>
      <p:ext uri="{BB962C8B-B14F-4D97-AF65-F5344CB8AC3E}">
        <p14:creationId xmlns:p14="http://schemas.microsoft.com/office/powerpoint/2010/main" val="18439211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a:effectLst/>
              </a:rPr>
              <a:t>التعريف بالبرنامج</a:t>
            </a:r>
            <a:br>
              <a:rPr lang="ar-EG" dirty="0">
                <a:effectLst/>
              </a:rPr>
            </a:br>
            <a:endParaRPr lang="ar-EG" dirty="0"/>
          </a:p>
        </p:txBody>
      </p:sp>
      <p:sp>
        <p:nvSpPr>
          <p:cNvPr id="3" name="Content Placeholder 2"/>
          <p:cNvSpPr>
            <a:spLocks noGrp="1"/>
          </p:cNvSpPr>
          <p:nvPr>
            <p:ph idx="1"/>
          </p:nvPr>
        </p:nvSpPr>
        <p:spPr/>
        <p:txBody>
          <a:bodyPr/>
          <a:lstStyle/>
          <a:p>
            <a:r>
              <a:rPr lang="ar-EG" dirty="0"/>
              <a:t>يستخدم برنامج العروض التقديمية </a:t>
            </a:r>
            <a:r>
              <a:rPr lang="en-US" dirty="0"/>
              <a:t>Microsoft Power Point  </a:t>
            </a:r>
            <a:r>
              <a:rPr lang="ar-EG" dirty="0"/>
              <a:t>لتقديم البرامج العلمية والأفكار فى صورة عروض </a:t>
            </a:r>
            <a:r>
              <a:rPr lang="en-US" dirty="0"/>
              <a:t>Presentations </a:t>
            </a:r>
            <a:r>
              <a:rPr lang="ar-EG" dirty="0"/>
              <a:t>تحتوى على شرائح </a:t>
            </a:r>
            <a:r>
              <a:rPr lang="en-US" dirty="0" err="1"/>
              <a:t>Slids</a:t>
            </a:r>
            <a:r>
              <a:rPr lang="en-US" dirty="0"/>
              <a:t> </a:t>
            </a:r>
            <a:r>
              <a:rPr lang="ar-EG" dirty="0"/>
              <a:t>بها محتوى يراد توصيله إلى الحاضرين ، وبناء عليه يترتب اتخاذ قرار من المعروض عليهم الأفكار فكلما تم إعداد العرض التقديمى بطريقة مناسبة كلما حقق الهدف من تقديم العرض التقديمى .</a:t>
            </a:r>
          </a:p>
        </p:txBody>
      </p:sp>
    </p:spTree>
    <p:extLst>
      <p:ext uri="{BB962C8B-B14F-4D97-AF65-F5344CB8AC3E}">
        <p14:creationId xmlns:p14="http://schemas.microsoft.com/office/powerpoint/2010/main" val="1005476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ما هو العرض التقديمى</a:t>
            </a:r>
            <a:r>
              <a:rPr lang="ar-EG" dirty="0"/>
              <a:t/>
            </a:r>
            <a:br>
              <a:rPr lang="ar-EG" dirty="0"/>
            </a:br>
            <a:endParaRPr lang="ar-EG" dirty="0"/>
          </a:p>
        </p:txBody>
      </p:sp>
      <p:sp>
        <p:nvSpPr>
          <p:cNvPr id="3" name="Content Placeholder 2"/>
          <p:cNvSpPr>
            <a:spLocks noGrp="1"/>
          </p:cNvSpPr>
          <p:nvPr>
            <p:ph idx="1"/>
          </p:nvPr>
        </p:nvSpPr>
        <p:spPr/>
        <p:txBody>
          <a:bodyPr>
            <a:normAutofit/>
          </a:bodyPr>
          <a:lstStyle/>
          <a:p>
            <a:r>
              <a:rPr lang="ar-EG" dirty="0" smtClean="0"/>
              <a:t>العرض </a:t>
            </a:r>
            <a:r>
              <a:rPr lang="ar-EG" dirty="0"/>
              <a:t>التقديمى هو عدد من الشرائح </a:t>
            </a:r>
            <a:r>
              <a:rPr lang="en-US" dirty="0"/>
              <a:t>Slides </a:t>
            </a:r>
            <a:r>
              <a:rPr lang="ar-EG" dirty="0"/>
              <a:t>يتم عرضها بتنسيق معين .</a:t>
            </a:r>
          </a:p>
          <a:p>
            <a:r>
              <a:rPr lang="ar-EG" dirty="0"/>
              <a:t>ويلاحظ أن التطبيق أو البرنامج ذاته ( برنامج </a:t>
            </a:r>
            <a:r>
              <a:rPr lang="en-US" dirty="0"/>
              <a:t>Power point  ) </a:t>
            </a:r>
            <a:r>
              <a:rPr lang="ar-EG" dirty="0"/>
              <a:t>له نافذة والعرض التقديمى له نافذة أخرى وذلك حتى يمكن فتح أكثر من ملف عرض تقديمى فى نفس الوقت كما هو الحال فى جميع برامج </a:t>
            </a:r>
            <a:r>
              <a:rPr lang="en-US" dirty="0"/>
              <a:t>Microsoft Office  .</a:t>
            </a:r>
          </a:p>
          <a:p>
            <a:r>
              <a:rPr lang="en-US" dirty="0"/>
              <a:t/>
            </a:r>
            <a:br>
              <a:rPr lang="en-US" dirty="0"/>
            </a:br>
            <a:endParaRPr lang="ar-EG" dirty="0"/>
          </a:p>
        </p:txBody>
      </p:sp>
    </p:spTree>
    <p:extLst>
      <p:ext uri="{BB962C8B-B14F-4D97-AF65-F5344CB8AC3E}">
        <p14:creationId xmlns:p14="http://schemas.microsoft.com/office/powerpoint/2010/main" val="131418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ملف العرض التقديمى</a:t>
            </a:r>
            <a:r>
              <a:rPr lang="ar-EG" dirty="0"/>
              <a:t/>
            </a:r>
            <a:br>
              <a:rPr lang="ar-EG" dirty="0"/>
            </a:br>
            <a:endParaRPr lang="ar-EG" dirty="0"/>
          </a:p>
        </p:txBody>
      </p:sp>
      <p:sp>
        <p:nvSpPr>
          <p:cNvPr id="3" name="Content Placeholder 2"/>
          <p:cNvSpPr>
            <a:spLocks noGrp="1"/>
          </p:cNvSpPr>
          <p:nvPr>
            <p:ph idx="1"/>
          </p:nvPr>
        </p:nvSpPr>
        <p:spPr>
          <a:xfrm>
            <a:off x="457200" y="1219200"/>
            <a:ext cx="8229600" cy="5235608"/>
          </a:xfrm>
        </p:spPr>
        <p:txBody>
          <a:bodyPr>
            <a:normAutofit fontScale="70000" lnSpcReduction="20000"/>
          </a:bodyPr>
          <a:lstStyle/>
          <a:p>
            <a:r>
              <a:rPr lang="ar-EG" dirty="0" smtClean="0"/>
              <a:t>عند </a:t>
            </a:r>
            <a:r>
              <a:rPr lang="ar-EG" dirty="0"/>
              <a:t>إنشاء ملف عرض تقديمى جديد فإنه تكون نسخة منه موجودة بذاكرة الحاسب ، </a:t>
            </a:r>
            <a:endParaRPr lang="ar-EG" dirty="0" smtClean="0"/>
          </a:p>
          <a:p>
            <a:r>
              <a:rPr lang="ar-EG" dirty="0" smtClean="0"/>
              <a:t>ونحن </a:t>
            </a:r>
            <a:r>
              <a:rPr lang="ar-EG" dirty="0"/>
              <a:t>نعلم أن ذاكرة الحاسب تفقد محتوياتها عند انقطاع التيار الكهربى لذلك كان لابد من توفير وسيلة بالتطبيق يتم بها حفظ بيانات ملف العرض التقديمى الحالى على أحد وسائط التخزين وذلك بحفظ النسخة الموجودة بالذاكرة على وسط تخزين مناسب ودائم مثل القرص الصلب </a:t>
            </a:r>
            <a:r>
              <a:rPr lang="ar-EG" dirty="0" smtClean="0"/>
              <a:t>.</a:t>
            </a:r>
          </a:p>
          <a:p>
            <a:endParaRPr lang="ar-EG" dirty="0"/>
          </a:p>
          <a:p>
            <a:r>
              <a:rPr lang="ar-EG" dirty="0"/>
              <a:t>ونحن نعلم أيضا أنه عند التعامل مع ملف العرض التقديمى فإننا نتعامل مع النسخة الموجودة بذاكرة الحاسب وليس النسخة المخزنة على القرص الصلب لذلك كان لابد أيضا من توافر وسيلة تقوم بحفظ التعديلات التى تمت فى الذاكرة لنقلها إلى النسخة الموجودة على القرص الصلب أو وسط التخزين .</a:t>
            </a:r>
          </a:p>
          <a:p>
            <a:pPr marL="64008" indent="0">
              <a:buNone/>
            </a:pPr>
            <a:endParaRPr lang="ar-EG" dirty="0"/>
          </a:p>
          <a:p>
            <a:pPr marL="64008" indent="0">
              <a:buNone/>
            </a:pPr>
            <a:endParaRPr lang="ar-EG" dirty="0"/>
          </a:p>
          <a:p>
            <a:r>
              <a:rPr lang="ar-EG" dirty="0"/>
              <a:t/>
            </a:r>
            <a:br>
              <a:rPr lang="ar-EG" dirty="0"/>
            </a:br>
            <a:endParaRPr lang="ar-EG" dirty="0"/>
          </a:p>
        </p:txBody>
      </p:sp>
    </p:spTree>
    <p:extLst>
      <p:ext uri="{BB962C8B-B14F-4D97-AF65-F5344CB8AC3E}">
        <p14:creationId xmlns:p14="http://schemas.microsoft.com/office/powerpoint/2010/main" val="353253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153400" cy="5769008"/>
          </a:xfrm>
        </p:spPr>
        <p:txBody>
          <a:bodyPr/>
          <a:lstStyle/>
          <a:p>
            <a:r>
              <a:rPr lang="ar-EG" b="1" u="sng" dirty="0"/>
              <a:t>حفظ باسم</a:t>
            </a:r>
            <a:endParaRPr lang="ar-EG" dirty="0"/>
          </a:p>
          <a:p>
            <a:r>
              <a:rPr lang="ar-EG" dirty="0"/>
              <a:t>لحفظ ملف العرض التقديمى لأول مرة من ذاكرة الحاسب إلى وسط التخزين وإعطاء اسم له يمكن استعداؤه من خلاله . وكذلك يمكن استخدامه فى حالة عمل نسخة أخرى منه باسم آخر أو بنفس الاسم ولكن فى مكان آخر على وسط التخزين .</a:t>
            </a:r>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3733800"/>
            <a:ext cx="4495800" cy="3257550"/>
          </a:xfrm>
          <a:prstGeom prst="rect">
            <a:avLst/>
          </a:prstGeom>
        </p:spPr>
      </p:pic>
    </p:spTree>
    <p:extLst>
      <p:ext uri="{BB962C8B-B14F-4D97-AF65-F5344CB8AC3E}">
        <p14:creationId xmlns:p14="http://schemas.microsoft.com/office/powerpoint/2010/main" val="1009247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effectLst/>
              </a:rPr>
              <a:t> النافذة الافتتاحية للبرنامج</a:t>
            </a:r>
            <a:r>
              <a:rPr lang="ar-EG" dirty="0">
                <a:effectLst/>
              </a:rPr>
              <a:t/>
            </a:r>
            <a:br>
              <a:rPr lang="ar-EG" dirty="0">
                <a:effectLst/>
              </a:rPr>
            </a:br>
            <a:r>
              <a:rPr lang="ar-EG" dirty="0">
                <a:effectLst/>
              </a:rPr>
              <a:t/>
            </a:r>
            <a:br>
              <a:rPr lang="ar-EG" dirty="0">
                <a:effectLst/>
              </a:rPr>
            </a:br>
            <a:endParaRPr lang="ar-E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7162" y="1882775"/>
            <a:ext cx="6089676" cy="4572000"/>
          </a:xfrm>
        </p:spPr>
      </p:pic>
    </p:spTree>
    <p:extLst>
      <p:ext uri="{BB962C8B-B14F-4D97-AF65-F5344CB8AC3E}">
        <p14:creationId xmlns:p14="http://schemas.microsoft.com/office/powerpoint/2010/main" val="27411264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u="sng" dirty="0">
                <a:effectLst/>
              </a:rPr>
              <a:t>أولا : شريط العنوان : </a:t>
            </a:r>
            <a:r>
              <a:rPr lang="en-US" b="1" u="sng" dirty="0">
                <a:effectLst/>
              </a:rPr>
              <a:t>Title bar</a:t>
            </a:r>
            <a:endParaRPr lang="ar-E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362200"/>
            <a:ext cx="6019800" cy="285750"/>
          </a:xfrm>
        </p:spPr>
      </p:pic>
    </p:spTree>
    <p:extLst>
      <p:ext uri="{BB962C8B-B14F-4D97-AF65-F5344CB8AC3E}">
        <p14:creationId xmlns:p14="http://schemas.microsoft.com/office/powerpoint/2010/main" val="328163625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u="sng" dirty="0">
                <a:effectLst/>
              </a:rPr>
              <a:t>ثانيا : شريط القوائم : </a:t>
            </a:r>
            <a:r>
              <a:rPr lang="en-US" u="sng" dirty="0">
                <a:effectLst/>
              </a:rPr>
              <a:t>Menu bar</a:t>
            </a:r>
            <a:r>
              <a:rPr lang="en-US" dirty="0">
                <a:effectLst/>
              </a:rPr>
              <a:t/>
            </a:r>
            <a:br>
              <a:rPr lang="en-US" dirty="0">
                <a:effectLst/>
              </a:rPr>
            </a:br>
            <a:r>
              <a:rPr lang="en-US" dirty="0"/>
              <a:t/>
            </a:r>
            <a:br>
              <a:rPr lang="en-US" dirty="0"/>
            </a:br>
            <a:endParaRPr lang="ar-EG" dirty="0"/>
          </a:p>
        </p:txBody>
      </p:sp>
      <p:sp>
        <p:nvSpPr>
          <p:cNvPr id="3" name="Content Placeholder 2"/>
          <p:cNvSpPr>
            <a:spLocks noGrp="1"/>
          </p:cNvSpPr>
          <p:nvPr>
            <p:ph idx="1"/>
          </p:nvPr>
        </p:nvSpPr>
        <p:spPr>
          <a:xfrm>
            <a:off x="457200" y="1371600"/>
            <a:ext cx="8229600" cy="5562600"/>
          </a:xfrm>
        </p:spPr>
        <p:txBody>
          <a:bodyPr>
            <a:normAutofit fontScale="62500" lnSpcReduction="20000"/>
          </a:bodyPr>
          <a:lstStyle/>
          <a:p>
            <a:r>
              <a:rPr lang="ar-EG" b="1" dirty="0"/>
              <a:t>قائمة ملف :</a:t>
            </a:r>
            <a:r>
              <a:rPr lang="ar-EG" dirty="0"/>
              <a:t> وتستخدم فى التعامل مع ملفات العروض التقديمية .</a:t>
            </a:r>
            <a:br>
              <a:rPr lang="ar-EG" dirty="0"/>
            </a:br>
            <a:r>
              <a:rPr lang="ar-EG" b="1" dirty="0"/>
              <a:t>قائمة تحرير :</a:t>
            </a:r>
            <a:r>
              <a:rPr lang="ar-EG" dirty="0"/>
              <a:t> وتستخدم لإجراء عمليات التحرير على محتوى ملفات العروض التقديمية</a:t>
            </a:r>
            <a:br>
              <a:rPr lang="ar-EG" dirty="0"/>
            </a:br>
            <a:r>
              <a:rPr lang="ar-EG" b="1" dirty="0"/>
              <a:t>قائمة عرض : </a:t>
            </a:r>
            <a:r>
              <a:rPr lang="ar-EG" dirty="0"/>
              <a:t>ومن خلالها يتم تحديد نمط عرض ملف العرض التقديمي .</a:t>
            </a:r>
            <a:br>
              <a:rPr lang="ar-EG" dirty="0"/>
            </a:br>
            <a:r>
              <a:rPr lang="ar-EG" b="1" dirty="0"/>
              <a:t>قائمة إدراج : </a:t>
            </a:r>
            <a:r>
              <a:rPr lang="ar-EG" dirty="0"/>
              <a:t>يمكن من خلالها إضافة أى محتوى لملف العرض التقديمى مثل إدراج صورة أو تخطيط أو </a:t>
            </a:r>
            <a:r>
              <a:rPr lang="en-US" dirty="0"/>
              <a:t>Clip Art </a:t>
            </a:r>
            <a:r>
              <a:rPr lang="ar-EG" dirty="0"/>
              <a:t>أو صوت أو فيديو أو غيرها من العناصر الأخرى حسب نوع العرض الذى نقوم بتقديمه .</a:t>
            </a:r>
            <a:br>
              <a:rPr lang="ar-EG" dirty="0"/>
            </a:br>
            <a:r>
              <a:rPr lang="ar-EG" b="1" dirty="0"/>
              <a:t>قائمة تنسيق :</a:t>
            </a:r>
            <a:r>
              <a:rPr lang="ar-EG" dirty="0"/>
              <a:t> وتستخدم لإجراء عمليات التنسيق المختلفة على محتوى العرض التقديمى مثل تنسيق الخطوط والفقرات والمحاذاة والتصميم والتعداد وغيرها .</a:t>
            </a:r>
            <a:br>
              <a:rPr lang="ar-EG" dirty="0"/>
            </a:br>
            <a:r>
              <a:rPr lang="ar-EG" b="1" dirty="0"/>
              <a:t>قائمة أدوات : </a:t>
            </a:r>
            <a:r>
              <a:rPr lang="ar-EG" dirty="0"/>
              <a:t>وهى توفر الأدوات التى تساعد وتسهل فى إنجاز ملف العرض التقديمى مثل التدقيق الإملائى للنصوص ، والتصحيح التلقائى وإنشاء الماكرو وغيرها .</a:t>
            </a:r>
            <a:br>
              <a:rPr lang="ar-EG" dirty="0"/>
            </a:br>
            <a:r>
              <a:rPr lang="ar-EG" b="1" dirty="0"/>
              <a:t>قائمة عرض الشرائح : </a:t>
            </a:r>
            <a:r>
              <a:rPr lang="ar-EG" dirty="0"/>
              <a:t>وتعتبر من أهم القوائم فى برنامج العروض التقديمية حيث من خلالها يتم إعداد ملف العرض التقديمى للعرض على الجمهور فيتم عمل أنظمة الحركة والحركات المخصصة والتداخل بين الشرائح لضبط عملية التنقل بينها والتحكم فى ضبط توقيت حركة كل شريحة حتى يتم إنهاء إعداد العرض التقديمى لعرضه على الجمهور .</a:t>
            </a:r>
            <a:br>
              <a:rPr lang="ar-EG" dirty="0"/>
            </a:br>
            <a:r>
              <a:rPr lang="ar-EG" b="1" dirty="0"/>
              <a:t>قائمة إطار : </a:t>
            </a:r>
            <a:r>
              <a:rPr lang="ar-EG" dirty="0"/>
              <a:t>ومنها يتم التعامل مع ملفات العروض التقديمية المفتوحة من حيث ترتيبها أو تنشيطها أو توزيعها على الشاشة لعرض أكثر من نافذة .</a:t>
            </a:r>
            <a:br>
              <a:rPr lang="ar-EG" dirty="0"/>
            </a:br>
            <a:r>
              <a:rPr lang="ar-EG" b="1" dirty="0"/>
              <a:t>قائمة تعليمات : </a:t>
            </a:r>
            <a:r>
              <a:rPr lang="ar-EG" dirty="0"/>
              <a:t>وهى تساعد فى الحصول على المساعدة اللازمة لمصمم العرض من معلومات وتعليمات قد يحتاجها أثناء إعداد العرض</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09600"/>
            <a:ext cx="8467725" cy="342900"/>
          </a:xfrm>
          <a:prstGeom prst="rect">
            <a:avLst/>
          </a:prstGeom>
        </p:spPr>
      </p:pic>
    </p:spTree>
    <p:extLst>
      <p:ext uri="{BB962C8B-B14F-4D97-AF65-F5344CB8AC3E}">
        <p14:creationId xmlns:p14="http://schemas.microsoft.com/office/powerpoint/2010/main" val="346818324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u="sng" dirty="0">
                <a:effectLst/>
              </a:rPr>
              <a:t>ثالثا : أشرطة الأدوات :</a:t>
            </a:r>
            <a:r>
              <a:rPr lang="ar-EG" dirty="0"/>
              <a:t/>
            </a:r>
            <a:br>
              <a:rPr lang="ar-EG" dirty="0"/>
            </a:br>
            <a:endParaRPr lang="ar-EG" dirty="0"/>
          </a:p>
        </p:txBody>
      </p:sp>
      <p:sp>
        <p:nvSpPr>
          <p:cNvPr id="3" name="Content Placeholder 2"/>
          <p:cNvSpPr>
            <a:spLocks noGrp="1"/>
          </p:cNvSpPr>
          <p:nvPr>
            <p:ph idx="1"/>
          </p:nvPr>
        </p:nvSpPr>
        <p:spPr/>
        <p:txBody>
          <a:bodyPr/>
          <a:lstStyle/>
          <a:p>
            <a:r>
              <a:rPr lang="ar-EG" dirty="0"/>
              <a:t>وهى أحد العناصر التى تظهر فى كل تطبيقات </a:t>
            </a:r>
            <a:r>
              <a:rPr lang="en-US" dirty="0"/>
              <a:t>Microsoft Office  </a:t>
            </a:r>
            <a:r>
              <a:rPr lang="ar-EG" dirty="0"/>
              <a:t>ويوجد منها العديد من الأشرطة أهمها شريط الأدوات القياسى </a:t>
            </a:r>
            <a:r>
              <a:rPr lang="en-US" dirty="0"/>
              <a:t>Standard tool bar </a:t>
            </a:r>
            <a:r>
              <a:rPr lang="ar-EG" dirty="0"/>
              <a:t>وشريط أدوات التنسيق </a:t>
            </a:r>
            <a:r>
              <a:rPr lang="en-US" dirty="0"/>
              <a:t>Format tool bar </a:t>
            </a:r>
            <a:r>
              <a:rPr lang="ar-EG" dirty="0"/>
              <a:t>وشريط أدوات الرسم كما يوجد أيضا أشرطة تخص برنامج العروض التقديمية ومن أمثلتها شريط مخطط تفصيلى والذى سوف يتم شرحه لاحقا .</a:t>
            </a:r>
            <a:br>
              <a:rPr lang="ar-EG" dirty="0"/>
            </a:br>
            <a:endParaRPr lang="ar-E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5400"/>
            <a:ext cx="8991600" cy="476250"/>
          </a:xfrm>
          <a:prstGeom prst="rect">
            <a:avLst/>
          </a:prstGeom>
        </p:spPr>
      </p:pic>
    </p:spTree>
    <p:extLst>
      <p:ext uri="{BB962C8B-B14F-4D97-AF65-F5344CB8AC3E}">
        <p14:creationId xmlns:p14="http://schemas.microsoft.com/office/powerpoint/2010/main" val="39935179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TotalTime>
  <Words>235</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 حاسب آلى  المحاضرة الاولى من اسبوع الاجازة البوربوينت العروض التقديمية</vt:lpstr>
      <vt:lpstr>التعريف بالبرنامج </vt:lpstr>
      <vt:lpstr>ما هو العرض التقديمى </vt:lpstr>
      <vt:lpstr>ملف العرض التقديمى </vt:lpstr>
      <vt:lpstr>PowerPoint Presentation</vt:lpstr>
      <vt:lpstr> النافذة الافتتاحية للبرنامج  </vt:lpstr>
      <vt:lpstr>أولا : شريط العنوان : Title bar</vt:lpstr>
      <vt:lpstr>ثانيا : شريط القوائم : Menu bar  </vt:lpstr>
      <vt:lpstr>ثالثا : أشرطة الأدوات : </vt:lpstr>
      <vt:lpstr> العناصر التى تخص نافذة ملف العرض التقديمى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5</cp:revision>
  <dcterms:created xsi:type="dcterms:W3CDTF">2006-08-16T00:00:00Z</dcterms:created>
  <dcterms:modified xsi:type="dcterms:W3CDTF">2020-03-17T13:06:52Z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